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37D1-070B-436F-BF84-031D177C9D9F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8AE3-1749-40B6-8F60-DBD53173BC0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fleontin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latin typeface="Century Gothic" pitchFamily="34" charset="0"/>
              </a:rPr>
              <a:t>Welke getallen?</a:t>
            </a:r>
            <a:endParaRPr lang="nl-NL" sz="6600" b="1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5" y="2451331"/>
            <a:ext cx="411195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vak 6"/>
          <p:cNvSpPr txBox="1"/>
          <p:nvPr/>
        </p:nvSpPr>
        <p:spPr>
          <a:xfrm>
            <a:off x="1367644" y="6400839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latin typeface="Century Gothic" pitchFamily="34" charset="0"/>
              </a:rPr>
              <a:t>© </a:t>
            </a:r>
            <a:r>
              <a:rPr lang="nl-NL" sz="1200" dirty="0" err="1" smtClean="0">
                <a:latin typeface="Century Gothic" pitchFamily="34" charset="0"/>
              </a:rPr>
              <a:t>www.jufleontine.com</a:t>
            </a:r>
            <a:endParaRPr lang="nl-NL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2609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4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79712" y="4295829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54735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ep 32"/>
          <p:cNvGrpSpPr/>
          <p:nvPr/>
        </p:nvGrpSpPr>
        <p:grpSpPr>
          <a:xfrm>
            <a:off x="6172764" y="4221088"/>
            <a:ext cx="2160240" cy="2016224"/>
            <a:chOff x="6172764" y="4221088"/>
            <a:chExt cx="2160240" cy="2016224"/>
          </a:xfrm>
        </p:grpSpPr>
        <p:sp>
          <p:nvSpPr>
            <p:cNvPr id="27" name="Rechthoek 26"/>
            <p:cNvSpPr/>
            <p:nvPr/>
          </p:nvSpPr>
          <p:spPr>
            <a:xfrm>
              <a:off x="6172764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7322159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oep 31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44008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19031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095654" y="4869160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30922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2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79712" y="4295829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ep 23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44008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ep 22"/>
          <p:cNvGrpSpPr/>
          <p:nvPr/>
        </p:nvGrpSpPr>
        <p:grpSpPr>
          <a:xfrm>
            <a:off x="6172764" y="4221088"/>
            <a:ext cx="2160240" cy="2016224"/>
            <a:chOff x="6172764" y="4221088"/>
            <a:chExt cx="2160240" cy="2016224"/>
          </a:xfrm>
        </p:grpSpPr>
        <p:sp>
          <p:nvSpPr>
            <p:cNvPr id="27" name="Rechthoek 26"/>
            <p:cNvSpPr/>
            <p:nvPr/>
          </p:nvSpPr>
          <p:spPr>
            <a:xfrm>
              <a:off x="6172764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30922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0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ep 23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44008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Rechthoek 26"/>
          <p:cNvSpPr/>
          <p:nvPr/>
        </p:nvSpPr>
        <p:spPr>
          <a:xfrm>
            <a:off x="6172764" y="4221088"/>
            <a:ext cx="2160240" cy="2016224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30922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3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79712" y="4295829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ep 23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44008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19031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ep 22"/>
          <p:cNvGrpSpPr/>
          <p:nvPr/>
        </p:nvGrpSpPr>
        <p:grpSpPr>
          <a:xfrm>
            <a:off x="6172764" y="4221088"/>
            <a:ext cx="2160240" cy="2016224"/>
            <a:chOff x="6172764" y="4221088"/>
            <a:chExt cx="2160240" cy="2016224"/>
          </a:xfrm>
        </p:grpSpPr>
        <p:sp>
          <p:nvSpPr>
            <p:cNvPr id="27" name="Rechthoek 26"/>
            <p:cNvSpPr/>
            <p:nvPr/>
          </p:nvSpPr>
          <p:spPr>
            <a:xfrm>
              <a:off x="6172764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7322159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714" b="3408"/>
          <a:stretch>
            <a:fillRect/>
          </a:stretch>
        </p:blipFill>
        <p:spPr bwMode="auto">
          <a:xfrm>
            <a:off x="2342758" y="332656"/>
            <a:ext cx="445848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entury Gothic" pitchFamily="34" charset="0"/>
              </a:rPr>
              <a:t>Goed gedaan!</a:t>
            </a:r>
            <a:endParaRPr lang="nl-NL" b="1" dirty="0">
              <a:latin typeface="Century Gothic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1556792"/>
            <a:ext cx="1852414" cy="223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04248" y="692696"/>
            <a:ext cx="1852414" cy="223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636835" cy="10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636835" cy="10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4664"/>
            <a:ext cx="636835" cy="10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55576" y="6525344"/>
            <a:ext cx="763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latin typeface="Century Gothic" pitchFamily="34" charset="0"/>
              </a:rPr>
              <a:t>De gebruikte clipart is eigendom van </a:t>
            </a:r>
            <a:r>
              <a:rPr lang="nl-NL" sz="1000" dirty="0" err="1" smtClean="0">
                <a:latin typeface="Century Gothic" pitchFamily="34" charset="0"/>
                <a:hlinkClick r:id="rId2"/>
              </a:rPr>
              <a:t>www.jufleontine.com</a:t>
            </a:r>
            <a:endParaRPr lang="nl-NL" sz="1000" dirty="0">
              <a:latin typeface="Century Gothic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19572" y="98072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Century Gothic" pitchFamily="34" charset="0"/>
              </a:rPr>
              <a:t>Speluitleg:</a:t>
            </a:r>
          </a:p>
          <a:p>
            <a:endParaRPr lang="nl-NL" dirty="0">
              <a:latin typeface="Century Gothic" pitchFamily="34" charset="0"/>
            </a:endParaRPr>
          </a:p>
          <a:p>
            <a:r>
              <a:rPr lang="nl-NL" dirty="0" smtClean="0">
                <a:latin typeface="Century Gothic" pitchFamily="34" charset="0"/>
              </a:rPr>
              <a:t>Op de eerste pagina’s tellen de kinderen het aantal vogeltjes. Daarna proberen ze het goede cijfer erbij te zoeken. </a:t>
            </a:r>
          </a:p>
          <a:p>
            <a:endParaRPr lang="nl-NL" dirty="0" smtClean="0">
              <a:latin typeface="Century Gothic" pitchFamily="34" charset="0"/>
            </a:endParaRPr>
          </a:p>
          <a:p>
            <a:r>
              <a:rPr lang="nl-NL" dirty="0" smtClean="0">
                <a:latin typeface="Century Gothic" pitchFamily="34" charset="0"/>
              </a:rPr>
              <a:t>Vervolgens komen een aantal pagina’s waar de kinderen een cijfer zien en daaronder het vakje met evenveel vogeltjes erbij moeten zoeken.</a:t>
            </a:r>
            <a:endParaRPr lang="nl-NL" dirty="0">
              <a:latin typeface="Century Gothic" pitchFamily="34" charset="0"/>
            </a:endParaRPr>
          </a:p>
          <a:p>
            <a:endParaRPr lang="nl-NL" dirty="0" smtClean="0">
              <a:latin typeface="Century Gothic" pitchFamily="34" charset="0"/>
            </a:endParaRPr>
          </a:p>
          <a:p>
            <a:r>
              <a:rPr lang="nl-NL" dirty="0" smtClean="0">
                <a:latin typeface="Century Gothic" pitchFamily="34" charset="0"/>
              </a:rPr>
              <a:t>Is het antwoord fout? Dan verdwijnt het cijfer. Bij een goed antwoord wordt het cijfer </a:t>
            </a:r>
            <a:r>
              <a:rPr lang="nl-NL" dirty="0" smtClean="0">
                <a:latin typeface="Century Gothic" pitchFamily="34" charset="0"/>
              </a:rPr>
              <a:t>dikgedrukt en </a:t>
            </a:r>
            <a:r>
              <a:rPr lang="nl-NL" dirty="0" smtClean="0">
                <a:latin typeface="Century Gothic" pitchFamily="34" charset="0"/>
              </a:rPr>
              <a:t>hoor je gejuich. Om naar de volgende pagina te gaan klik je naast de tekstvakken.</a:t>
            </a:r>
          </a:p>
          <a:p>
            <a:endParaRPr lang="nl-NL" dirty="0" smtClean="0">
              <a:latin typeface="Century Gothic" pitchFamily="34" charset="0"/>
            </a:endParaRPr>
          </a:p>
          <a:p>
            <a:r>
              <a:rPr lang="nl-NL" dirty="0" smtClean="0">
                <a:latin typeface="Century Gothic" pitchFamily="34" charset="0"/>
              </a:rPr>
              <a:t>Veel plezier!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835696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3779912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5724128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907704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4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51920" y="4467555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5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96136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3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Hoeveel samen?</a:t>
            </a:r>
            <a:endParaRPr lang="nl-NL" sz="2400" b="1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577" y="1438328"/>
            <a:ext cx="2232248" cy="1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809" y="2302424"/>
            <a:ext cx="2232248" cy="1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921" y="574232"/>
            <a:ext cx="2232248" cy="1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105" y="2014392"/>
            <a:ext cx="2232248" cy="1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835696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3779912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5724128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907704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6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51920" y="4467555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7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96136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8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Hoeveel samen?</a:t>
            </a:r>
            <a:endParaRPr lang="nl-NL" sz="2400" b="1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899592" y="1268760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1979712" y="2420888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3131840" y="332656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3851920" y="1988840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4860032" y="548680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5796136" y="2492896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t="7355" b="17252"/>
          <a:stretch>
            <a:fillRect/>
          </a:stretch>
        </p:blipFill>
        <p:spPr bwMode="auto">
          <a:xfrm>
            <a:off x="6804248" y="692696"/>
            <a:ext cx="1871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1907257" cy="1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1907257" cy="1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1907257" cy="1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1907257" cy="1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1907257" cy="1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hoek 18"/>
          <p:cNvSpPr/>
          <p:nvPr/>
        </p:nvSpPr>
        <p:spPr>
          <a:xfrm>
            <a:off x="1835696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3779912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5724128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907704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4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51920" y="4467555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6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96136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5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Hoeveel samen?</a:t>
            </a:r>
            <a:endParaRPr lang="nl-NL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835696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3779912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5724128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907704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3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51920" y="4467555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2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96136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1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Hoeveel samen?</a:t>
            </a:r>
            <a:endParaRPr lang="nl-NL" sz="2400" b="1" dirty="0">
              <a:latin typeface="Century Gothic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9438" t="7550" r="20725" b="5625"/>
          <a:stretch>
            <a:fillRect/>
          </a:stretch>
        </p:blipFill>
        <p:spPr bwMode="auto">
          <a:xfrm>
            <a:off x="2699792" y="692696"/>
            <a:ext cx="1795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438" t="7550" r="20725" b="5625"/>
          <a:stretch>
            <a:fillRect/>
          </a:stretch>
        </p:blipFill>
        <p:spPr bwMode="auto">
          <a:xfrm>
            <a:off x="4572000" y="1988840"/>
            <a:ext cx="1795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835696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3779912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5724128" y="4437112"/>
            <a:ext cx="1584176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907704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10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51920" y="4467555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8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796136" y="4464822"/>
            <a:ext cx="14401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800" dirty="0" smtClean="0">
                <a:latin typeface="Century Gothic" pitchFamily="34" charset="0"/>
              </a:rPr>
              <a:t>9</a:t>
            </a:r>
            <a:endParaRPr lang="nl-NL" sz="88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Hoeveel samen?</a:t>
            </a:r>
            <a:endParaRPr lang="nl-NL" sz="2400" b="1" dirty="0">
              <a:latin typeface="Century Gothic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528" y="112474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880" y="2672916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52" y="112474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52" y="2708920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704" y="112474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528" y="2708920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880" y="112474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704" y="2690918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056" y="112474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056" y="2654914"/>
            <a:ext cx="1573102" cy="13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30922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5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49" name="Groep 48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79712" y="4295829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54735" y="544522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403648" y="4869160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ep 49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44008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4619031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" name="Groep 50"/>
          <p:cNvGrpSpPr/>
          <p:nvPr/>
        </p:nvGrpSpPr>
        <p:grpSpPr>
          <a:xfrm>
            <a:off x="6172764" y="4221088"/>
            <a:ext cx="2160240" cy="2016224"/>
            <a:chOff x="6172764" y="4221088"/>
            <a:chExt cx="2160240" cy="2016224"/>
          </a:xfrm>
        </p:grpSpPr>
        <p:sp>
          <p:nvSpPr>
            <p:cNvPr id="27" name="Rechthoek 26"/>
            <p:cNvSpPr/>
            <p:nvPr/>
          </p:nvSpPr>
          <p:spPr>
            <a:xfrm>
              <a:off x="6172764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7322159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222000" y="1268760"/>
            <a:ext cx="2700000" cy="27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6D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26092" y="1423898"/>
            <a:ext cx="2520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5000" dirty="0" smtClean="0">
                <a:latin typeface="Century Gothic" pitchFamily="34" charset="0"/>
              </a:rPr>
              <a:t>1</a:t>
            </a:r>
            <a:endParaRPr lang="nl-NL" sz="15000" dirty="0">
              <a:latin typeface="Century Gothic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entury Gothic" pitchFamily="34" charset="0"/>
              </a:rPr>
              <a:t>Waar zie je evenveel?</a:t>
            </a:r>
            <a:endParaRPr lang="nl-NL" sz="2400" b="1" dirty="0">
              <a:latin typeface="Century Gothic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827584" y="4232210"/>
            <a:ext cx="2160240" cy="2016224"/>
            <a:chOff x="827584" y="4232210"/>
            <a:chExt cx="2160240" cy="2016224"/>
          </a:xfrm>
        </p:grpSpPr>
        <p:sp>
          <p:nvSpPr>
            <p:cNvPr id="20" name="Rechthoek 19"/>
            <p:cNvSpPr/>
            <p:nvPr/>
          </p:nvSpPr>
          <p:spPr>
            <a:xfrm>
              <a:off x="827584" y="4232210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899592" y="4281974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1979712" y="4295829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ep 23"/>
          <p:cNvGrpSpPr/>
          <p:nvPr/>
        </p:nvGrpSpPr>
        <p:grpSpPr>
          <a:xfrm>
            <a:off x="3491880" y="4221088"/>
            <a:ext cx="2160240" cy="2016224"/>
            <a:chOff x="3491880" y="4221088"/>
            <a:chExt cx="2160240" cy="2016224"/>
          </a:xfrm>
        </p:grpSpPr>
        <p:sp>
          <p:nvSpPr>
            <p:cNvPr id="26" name="Rechthoek 25"/>
            <p:cNvSpPr/>
            <p:nvPr/>
          </p:nvSpPr>
          <p:spPr>
            <a:xfrm>
              <a:off x="3491880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3563888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ep 50"/>
          <p:cNvGrpSpPr/>
          <p:nvPr/>
        </p:nvGrpSpPr>
        <p:grpSpPr>
          <a:xfrm>
            <a:off x="6172764" y="4221088"/>
            <a:ext cx="2160240" cy="2016224"/>
            <a:chOff x="6172764" y="4221088"/>
            <a:chExt cx="2160240" cy="2016224"/>
          </a:xfrm>
        </p:grpSpPr>
        <p:sp>
          <p:nvSpPr>
            <p:cNvPr id="27" name="Rechthoek 26"/>
            <p:cNvSpPr/>
            <p:nvPr/>
          </p:nvSpPr>
          <p:spPr>
            <a:xfrm>
              <a:off x="6172764" y="4221088"/>
              <a:ext cx="2160240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D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427924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7322159" y="4293096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40" t="12170" r="7108"/>
            <a:stretch>
              <a:fillRect/>
            </a:stretch>
          </p:blipFill>
          <p:spPr bwMode="auto">
            <a:xfrm>
              <a:off x="6242039" y="5442491"/>
              <a:ext cx="936104" cy="76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165</Words>
  <Application>Microsoft Office PowerPoint</Application>
  <PresentationFormat>Diavoorstelling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Welke getallen?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Goed gedaan!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Leontine85</dc:creator>
  <cp:lastModifiedBy>Leontine85</cp:lastModifiedBy>
  <cp:revision>18</cp:revision>
  <dcterms:created xsi:type="dcterms:W3CDTF">2014-03-08T20:48:14Z</dcterms:created>
  <dcterms:modified xsi:type="dcterms:W3CDTF">2014-03-08T22:01:13Z</dcterms:modified>
</cp:coreProperties>
</file>