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03" autoAdjust="0"/>
  </p:normalViewPr>
  <p:slideViewPr>
    <p:cSldViewPr>
      <p:cViewPr>
        <p:scale>
          <a:sx n="70" d="100"/>
          <a:sy n="70" d="100"/>
        </p:scale>
        <p:origin x="-138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6C919-26DE-4ABE-9F79-D7B2D56C0C30}" type="datetimeFigureOut">
              <a:rPr lang="nl-NL" smtClean="0"/>
              <a:pPr/>
              <a:t>6-8-2015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DAD30-1AC6-41BF-B8FC-DD5424D2C9BB}"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15C0877-06BD-46D7-8DC3-A6670675B36C}" type="datetimeFigureOut">
              <a:rPr lang="nl-NL" smtClean="0"/>
              <a:pPr/>
              <a:t>6-8-2015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5C0877-06BD-46D7-8DC3-A6670675B36C}" type="datetimeFigureOut">
              <a:rPr lang="nl-NL" smtClean="0"/>
              <a:pPr/>
              <a:t>6-8-2015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5C0877-06BD-46D7-8DC3-A6670675B36C}" type="datetimeFigureOut">
              <a:rPr lang="nl-NL" smtClean="0"/>
              <a:pPr/>
              <a:t>6-8-2015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5C0877-06BD-46D7-8DC3-A6670675B36C}" type="datetimeFigureOut">
              <a:rPr lang="nl-NL" smtClean="0"/>
              <a:pPr/>
              <a:t>6-8-2015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5C0877-06BD-46D7-8DC3-A6670675B36C}" type="datetimeFigureOut">
              <a:rPr lang="nl-NL" smtClean="0"/>
              <a:pPr/>
              <a:t>6-8-2015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5C0877-06BD-46D7-8DC3-A6670675B36C}" type="datetimeFigureOut">
              <a:rPr lang="nl-NL" smtClean="0"/>
              <a:pPr/>
              <a:t>6-8-2015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5C0877-06BD-46D7-8DC3-A6670675B36C}" type="datetimeFigureOut">
              <a:rPr lang="nl-NL" smtClean="0"/>
              <a:pPr/>
              <a:t>6-8-2015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5C0877-06BD-46D7-8DC3-A6670675B36C}" type="datetimeFigureOut">
              <a:rPr lang="nl-NL" smtClean="0"/>
              <a:pPr/>
              <a:t>6-8-2015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5C0877-06BD-46D7-8DC3-A6670675B36C}" type="datetimeFigureOut">
              <a:rPr lang="nl-NL" smtClean="0"/>
              <a:pPr/>
              <a:t>6-8-2015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5C0877-06BD-46D7-8DC3-A6670675B36C}" type="datetimeFigureOut">
              <a:rPr lang="nl-NL" smtClean="0"/>
              <a:pPr/>
              <a:t>6-8-2015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5C0877-06BD-46D7-8DC3-A6670675B36C}" type="datetimeFigureOut">
              <a:rPr lang="nl-NL" smtClean="0"/>
              <a:pPr/>
              <a:t>6-8-2015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5209AC-2868-4885-A7D3-57E458BF950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0877-06BD-46D7-8DC3-A6670675B36C}" type="datetimeFigureOut">
              <a:rPr lang="nl-NL" smtClean="0"/>
              <a:pPr/>
              <a:t>6-8-2015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209AC-2868-4885-A7D3-57E458BF950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jufleontine.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descr="template_internal(8).jpg"/>
          <p:cNvPicPr>
            <a:picLocks noChangeAspect="1"/>
          </p:cNvPicPr>
          <p:nvPr/>
        </p:nvPicPr>
        <p:blipFill>
          <a:blip r:embed="rId2" cstate="print"/>
          <a:stretch>
            <a:fillRect/>
          </a:stretch>
        </p:blipFill>
        <p:spPr>
          <a:xfrm>
            <a:off x="0" y="-27384"/>
            <a:ext cx="9144000" cy="6858000"/>
          </a:xfrm>
          <a:prstGeom prst="rect">
            <a:avLst/>
          </a:prstGeom>
        </p:spPr>
      </p:pic>
      <p:sp>
        <p:nvSpPr>
          <p:cNvPr id="5" name="Tekstvak 4"/>
          <p:cNvSpPr txBox="1"/>
          <p:nvPr/>
        </p:nvSpPr>
        <p:spPr>
          <a:xfrm>
            <a:off x="1259632" y="2276872"/>
            <a:ext cx="6624736" cy="1323439"/>
          </a:xfrm>
          <a:prstGeom prst="rect">
            <a:avLst/>
          </a:prstGeom>
          <a:noFill/>
        </p:spPr>
        <p:txBody>
          <a:bodyPr wrap="square" rtlCol="0">
            <a:spAutoFit/>
          </a:bodyPr>
          <a:lstStyle/>
          <a:p>
            <a:pPr algn="ctr"/>
            <a:r>
              <a:rPr lang="nl-NL" sz="8000" b="1" dirty="0" smtClean="0">
                <a:latin typeface="Century Gothic" pitchFamily="34" charset="0"/>
              </a:rPr>
              <a:t>Welke letter?</a:t>
            </a:r>
            <a:endParaRPr lang="nl-NL" sz="8000" b="1" dirty="0">
              <a:latin typeface="Century Gothic" pitchFamily="34" charset="0"/>
            </a:endParaRPr>
          </a:p>
        </p:txBody>
      </p:sp>
      <p:sp>
        <p:nvSpPr>
          <p:cNvPr id="6" name="Tekstvak 5"/>
          <p:cNvSpPr txBox="1"/>
          <p:nvPr/>
        </p:nvSpPr>
        <p:spPr>
          <a:xfrm>
            <a:off x="1367644" y="6082179"/>
            <a:ext cx="6408712" cy="276999"/>
          </a:xfrm>
          <a:prstGeom prst="rect">
            <a:avLst/>
          </a:prstGeom>
          <a:noFill/>
        </p:spPr>
        <p:txBody>
          <a:bodyPr wrap="square" rtlCol="0">
            <a:spAutoFit/>
          </a:bodyPr>
          <a:lstStyle/>
          <a:p>
            <a:pPr algn="ctr"/>
            <a:r>
              <a:rPr lang="nl-NL" sz="1200" dirty="0" smtClean="0">
                <a:latin typeface="Century Gothic" pitchFamily="34" charset="0"/>
              </a:rPr>
              <a:t>© </a:t>
            </a:r>
            <a:r>
              <a:rPr lang="nl-NL" sz="1200" dirty="0" err="1" smtClean="0">
                <a:latin typeface="Century Gothic" pitchFamily="34" charset="0"/>
              </a:rPr>
              <a:t>www.jufleontine.com</a:t>
            </a:r>
            <a:endParaRPr lang="nl-NL" sz="1200"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h</a:t>
            </a:r>
            <a:r>
              <a:rPr lang="nl-NL" sz="2000" dirty="0" smtClean="0">
                <a:latin typeface="Century Gothic" pitchFamily="34" charset="0"/>
              </a:rPr>
              <a:t>     </a:t>
            </a:r>
            <a:r>
              <a:rPr lang="nl-NL" sz="10000" dirty="0" smtClean="0">
                <a:latin typeface="Century Gothic" pitchFamily="34" charset="0"/>
              </a:rPr>
              <a:t>- t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u</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a</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i</a:t>
            </a:r>
            <a:endParaRPr lang="nl-NL" sz="7200" dirty="0">
              <a:latin typeface="Century Gothic" pitchFamily="34" charset="0"/>
            </a:endParaRPr>
          </a:p>
        </p:txBody>
      </p:sp>
      <p:sp>
        <p:nvSpPr>
          <p:cNvPr id="27" name="Tekstvak 26"/>
          <p:cNvSpPr txBox="1"/>
          <p:nvPr/>
        </p:nvSpPr>
        <p:spPr>
          <a:xfrm>
            <a:off x="4288160" y="3054102"/>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u</a:t>
            </a:r>
            <a:endParaRPr lang="nl-NL" sz="10000" dirty="0">
              <a:latin typeface="Century Gothic" pitchFamily="34" charset="0"/>
            </a:endParaRPr>
          </a:p>
        </p:txBody>
      </p:sp>
      <p:pic>
        <p:nvPicPr>
          <p:cNvPr id="11" name="Picture 17" descr="http://www.nldata.nl/laurentius/cornelismusius/cgi-oic/pagedb.exe/..%5C..%5Cuimages%5Chut.jpg"/>
          <p:cNvPicPr>
            <a:picLocks noChangeAspect="1" noChangeArrowheads="1"/>
          </p:cNvPicPr>
          <p:nvPr/>
        </p:nvPicPr>
        <p:blipFill>
          <a:blip r:embed="rId5" cstate="print"/>
          <a:srcRect l="2858" t="3092" r="2822" b="2603"/>
          <a:stretch>
            <a:fillRect/>
          </a:stretch>
        </p:blipFill>
        <p:spPr bwMode="auto">
          <a:xfrm>
            <a:off x="755576" y="3356992"/>
            <a:ext cx="1224136" cy="113139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23"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b</a:t>
            </a:r>
            <a:r>
              <a:rPr lang="nl-NL" sz="1200" dirty="0" smtClean="0">
                <a:latin typeface="Century Gothic" pitchFamily="34" charset="0"/>
              </a:rPr>
              <a:t>   </a:t>
            </a:r>
            <a:r>
              <a:rPr lang="nl-NL" sz="10000" dirty="0" smtClean="0">
                <a:latin typeface="Century Gothic" pitchFamily="34" charset="0"/>
              </a:rPr>
              <a:t>o</a:t>
            </a:r>
            <a:r>
              <a:rPr lang="nl-NL" sz="2000" dirty="0" smtClean="0">
                <a:latin typeface="Century Gothic" pitchFamily="34" charset="0"/>
              </a:rPr>
              <a:t>     </a:t>
            </a:r>
            <a:r>
              <a:rPr lang="nl-NL" sz="10000" dirty="0" smtClean="0">
                <a:latin typeface="Century Gothic" pitchFamily="34" charset="0"/>
              </a:rPr>
              <a:t>-</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t</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l</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s</a:t>
            </a:r>
            <a:endParaRPr lang="nl-NL" sz="7200" dirty="0">
              <a:latin typeface="Century Gothic" pitchFamily="34" charset="0"/>
            </a:endParaRPr>
          </a:p>
        </p:txBody>
      </p:sp>
      <p:sp>
        <p:nvSpPr>
          <p:cNvPr id="27" name="Tekstvak 26"/>
          <p:cNvSpPr txBox="1"/>
          <p:nvPr/>
        </p:nvSpPr>
        <p:spPr>
          <a:xfrm>
            <a:off x="5100439" y="3002285"/>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s</a:t>
            </a:r>
            <a:endParaRPr lang="nl-NL" sz="10000" dirty="0">
              <a:latin typeface="Century Gothic" pitchFamily="34" charset="0"/>
            </a:endParaRPr>
          </a:p>
        </p:txBody>
      </p:sp>
      <p:pic>
        <p:nvPicPr>
          <p:cNvPr id="10" name="Picture 13" descr="http://www.nldata.nl/laurentius/cornelismusius/cgi-oic/pagedb.exe/..%5C..%5Cuimages%5Cbos.jpg"/>
          <p:cNvPicPr>
            <a:picLocks noChangeAspect="1" noChangeArrowheads="1"/>
          </p:cNvPicPr>
          <p:nvPr/>
        </p:nvPicPr>
        <p:blipFill>
          <a:blip r:embed="rId5" cstate="print"/>
          <a:srcRect l="2847" t="3061" r="3188" b="3588"/>
          <a:stretch>
            <a:fillRect/>
          </a:stretch>
        </p:blipFill>
        <p:spPr bwMode="auto">
          <a:xfrm>
            <a:off x="755576" y="3356992"/>
            <a:ext cx="1224136" cy="1131399"/>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2"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u</a:t>
            </a:r>
            <a:r>
              <a:rPr lang="nl-NL" sz="2000" dirty="0" smtClean="0">
                <a:latin typeface="Century Gothic" pitchFamily="34" charset="0"/>
              </a:rPr>
              <a:t>     </a:t>
            </a:r>
            <a:r>
              <a:rPr lang="nl-NL" sz="10000" dirty="0" smtClean="0">
                <a:latin typeface="Century Gothic" pitchFamily="34" charset="0"/>
              </a:rPr>
              <a:t>i -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t</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l</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f</a:t>
            </a:r>
            <a:endParaRPr lang="nl-NL" sz="7200" dirty="0">
              <a:latin typeface="Century Gothic" pitchFamily="34" charset="0"/>
            </a:endParaRPr>
          </a:p>
        </p:txBody>
      </p:sp>
      <p:sp>
        <p:nvSpPr>
          <p:cNvPr id="27" name="Tekstvak 26"/>
          <p:cNvSpPr txBox="1"/>
          <p:nvPr/>
        </p:nvSpPr>
        <p:spPr>
          <a:xfrm>
            <a:off x="5076056" y="3048769"/>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l</a:t>
            </a:r>
            <a:endParaRPr lang="nl-NL" sz="10000" dirty="0">
              <a:latin typeface="Century Gothic" pitchFamily="34" charset="0"/>
            </a:endParaRPr>
          </a:p>
        </p:txBody>
      </p:sp>
      <p:pic>
        <p:nvPicPr>
          <p:cNvPr id="14" name="Picture 27" descr="http://www.nldata.nl/laurentius/cornelismusius/cgi-oic/pagedb.exe/..%5C..%5Cuimages%5Cuil.jpg"/>
          <p:cNvPicPr>
            <a:picLocks noChangeAspect="1" noChangeArrowheads="1"/>
          </p:cNvPicPr>
          <p:nvPr/>
        </p:nvPicPr>
        <p:blipFill>
          <a:blip r:embed="rId5" cstate="print"/>
          <a:srcRect l="2864" t="3073" r="2638" b="3196"/>
          <a:stretch>
            <a:fillRect/>
          </a:stretch>
        </p:blipFill>
        <p:spPr bwMode="auto">
          <a:xfrm>
            <a:off x="755576" y="3356992"/>
            <a:ext cx="1212331" cy="112048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23"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 - e</a:t>
            </a:r>
            <a:r>
              <a:rPr lang="nl-NL" sz="1200" dirty="0" smtClean="0">
                <a:latin typeface="Century Gothic" pitchFamily="34" charset="0"/>
              </a:rPr>
              <a:t>    </a:t>
            </a:r>
            <a:r>
              <a:rPr lang="nl-NL" sz="10000" dirty="0" smtClean="0">
                <a:latin typeface="Century Gothic" pitchFamily="34" charset="0"/>
              </a:rPr>
              <a:t>g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v</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m</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w</a:t>
            </a:r>
            <a:endParaRPr lang="nl-NL" sz="7200" dirty="0">
              <a:latin typeface="Century Gothic" pitchFamily="34" charset="0"/>
            </a:endParaRPr>
          </a:p>
        </p:txBody>
      </p:sp>
      <p:sp>
        <p:nvSpPr>
          <p:cNvPr id="27" name="Tekstvak 26"/>
          <p:cNvSpPr txBox="1"/>
          <p:nvPr/>
        </p:nvSpPr>
        <p:spPr>
          <a:xfrm>
            <a:off x="3165748" y="3025527"/>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w</a:t>
            </a:r>
            <a:endParaRPr lang="nl-NL" sz="10000" dirty="0">
              <a:latin typeface="Century Gothic" pitchFamily="34" charset="0"/>
            </a:endParaRPr>
          </a:p>
        </p:txBody>
      </p:sp>
      <p:pic>
        <p:nvPicPr>
          <p:cNvPr id="11" name="Picture 15" descr="http://www.nldata.nl/laurentius/cornelismusius/cgi-oic/pagedb.exe/..%5C..%5Cuimages%5Cweg.jpg"/>
          <p:cNvPicPr>
            <a:picLocks noChangeAspect="1" noChangeArrowheads="1"/>
          </p:cNvPicPr>
          <p:nvPr/>
        </p:nvPicPr>
        <p:blipFill>
          <a:blip r:embed="rId5" cstate="print"/>
          <a:srcRect l="2864" t="3048" r="2638" b="3977"/>
          <a:stretch>
            <a:fillRect/>
          </a:stretch>
        </p:blipFill>
        <p:spPr bwMode="auto">
          <a:xfrm>
            <a:off x="755576" y="3356992"/>
            <a:ext cx="1224136" cy="113139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22"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b</a:t>
            </a:r>
            <a:r>
              <a:rPr lang="nl-NL" sz="2000" dirty="0" smtClean="0">
                <a:latin typeface="Century Gothic" pitchFamily="34" charset="0"/>
              </a:rPr>
              <a:t>     </a:t>
            </a:r>
            <a:r>
              <a:rPr lang="nl-NL" sz="10000" dirty="0" smtClean="0">
                <a:latin typeface="Century Gothic" pitchFamily="34" charset="0"/>
              </a:rPr>
              <a:t>-</a:t>
            </a:r>
            <a:r>
              <a:rPr lang="nl-NL" sz="1200" dirty="0" smtClean="0">
                <a:latin typeface="Century Gothic" pitchFamily="34" charset="0"/>
              </a:rPr>
              <a:t>            </a:t>
            </a:r>
            <a:r>
              <a:rPr lang="nl-NL" sz="10000" dirty="0" smtClean="0">
                <a:latin typeface="Century Gothic" pitchFamily="34" charset="0"/>
              </a:rPr>
              <a:t>l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ij</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o</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e</a:t>
            </a:r>
            <a:endParaRPr lang="nl-NL" sz="7200" dirty="0">
              <a:latin typeface="Century Gothic" pitchFamily="34" charset="0"/>
            </a:endParaRPr>
          </a:p>
        </p:txBody>
      </p:sp>
      <p:sp>
        <p:nvSpPr>
          <p:cNvPr id="27" name="Tekstvak 26"/>
          <p:cNvSpPr txBox="1"/>
          <p:nvPr/>
        </p:nvSpPr>
        <p:spPr>
          <a:xfrm>
            <a:off x="4398268" y="3044577"/>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ij</a:t>
            </a:r>
            <a:endParaRPr lang="nl-NL" sz="10000" dirty="0">
              <a:latin typeface="Century Gothic" pitchFamily="34" charset="0"/>
            </a:endParaRPr>
          </a:p>
        </p:txBody>
      </p:sp>
      <p:pic>
        <p:nvPicPr>
          <p:cNvPr id="10" name="Picture 11" descr="http://www.detoorts.nl/images/foto/bijl.jpg"/>
          <p:cNvPicPr>
            <a:picLocks noChangeAspect="1" noChangeArrowheads="1"/>
          </p:cNvPicPr>
          <p:nvPr/>
        </p:nvPicPr>
        <p:blipFill>
          <a:blip r:embed="rId5" cstate="print"/>
          <a:srcRect l="3907" t="3150" r="4280" b="25976"/>
          <a:stretch>
            <a:fillRect/>
          </a:stretch>
        </p:blipFill>
        <p:spPr bwMode="auto">
          <a:xfrm>
            <a:off x="755576" y="3284984"/>
            <a:ext cx="1224136" cy="117204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2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o</a:t>
            </a:r>
            <a:r>
              <a:rPr lang="nl-NL" sz="2000" dirty="0" smtClean="0">
                <a:latin typeface="Century Gothic" pitchFamily="34" charset="0"/>
              </a:rPr>
              <a:t>  </a:t>
            </a:r>
            <a:r>
              <a:rPr lang="nl-NL" sz="10000" dirty="0" err="1" smtClean="0">
                <a:latin typeface="Century Gothic" pitchFamily="34" charset="0"/>
              </a:rPr>
              <a:t>o</a:t>
            </a:r>
            <a:r>
              <a:rPr lang="nl-NL" sz="10000" dirty="0" smtClean="0">
                <a:latin typeface="Century Gothic" pitchFamily="34" charset="0"/>
              </a:rPr>
              <a:t> -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r</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m</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g</a:t>
            </a:r>
            <a:endParaRPr lang="nl-NL" sz="7200" dirty="0">
              <a:latin typeface="Century Gothic" pitchFamily="34" charset="0"/>
            </a:endParaRPr>
          </a:p>
        </p:txBody>
      </p:sp>
      <p:sp>
        <p:nvSpPr>
          <p:cNvPr id="27" name="Tekstvak 26"/>
          <p:cNvSpPr txBox="1"/>
          <p:nvPr/>
        </p:nvSpPr>
        <p:spPr>
          <a:xfrm>
            <a:off x="5239122" y="3026668"/>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g</a:t>
            </a:r>
            <a:endParaRPr lang="nl-NL" sz="10000" dirty="0">
              <a:latin typeface="Century Gothic" pitchFamily="34" charset="0"/>
            </a:endParaRPr>
          </a:p>
        </p:txBody>
      </p:sp>
      <p:pic>
        <p:nvPicPr>
          <p:cNvPr id="9" name="Picture 7" descr="http://www.zwijsenouders.nl/upload_mm/a/8/f/9404_oogje.jpg"/>
          <p:cNvPicPr>
            <a:picLocks noChangeAspect="1" noChangeArrowheads="1"/>
          </p:cNvPicPr>
          <p:nvPr/>
        </p:nvPicPr>
        <p:blipFill>
          <a:blip r:embed="rId5" cstate="print"/>
          <a:srcRect/>
          <a:stretch>
            <a:fillRect/>
          </a:stretch>
        </p:blipFill>
        <p:spPr bwMode="auto">
          <a:xfrm>
            <a:off x="755576" y="3356992"/>
            <a:ext cx="1216766" cy="114071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2"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descr="template_internal(8).jpg"/>
          <p:cNvPicPr>
            <a:picLocks noChangeAspect="1"/>
          </p:cNvPicPr>
          <p:nvPr/>
        </p:nvPicPr>
        <p:blipFill>
          <a:blip r:embed="rId2" cstate="print"/>
          <a:stretch>
            <a:fillRect/>
          </a:stretch>
        </p:blipFill>
        <p:spPr>
          <a:xfrm>
            <a:off x="0" y="0"/>
            <a:ext cx="9144000" cy="6858000"/>
          </a:xfrm>
          <a:prstGeom prst="rect">
            <a:avLst/>
          </a:prstGeom>
        </p:spPr>
      </p:pic>
      <p:sp>
        <p:nvSpPr>
          <p:cNvPr id="5" name="Tekstvak 4"/>
          <p:cNvSpPr txBox="1"/>
          <p:nvPr/>
        </p:nvSpPr>
        <p:spPr>
          <a:xfrm>
            <a:off x="1547664" y="2276872"/>
            <a:ext cx="6048672" cy="1323439"/>
          </a:xfrm>
          <a:prstGeom prst="rect">
            <a:avLst/>
          </a:prstGeom>
          <a:noFill/>
        </p:spPr>
        <p:txBody>
          <a:bodyPr wrap="square" rtlCol="0">
            <a:spAutoFit/>
          </a:bodyPr>
          <a:lstStyle/>
          <a:p>
            <a:pPr algn="ctr"/>
            <a:endParaRPr lang="nl-NL" sz="8000" b="1" dirty="0"/>
          </a:p>
        </p:txBody>
      </p:sp>
      <p:sp>
        <p:nvSpPr>
          <p:cNvPr id="7" name="Rechthoek 6"/>
          <p:cNvSpPr/>
          <p:nvPr/>
        </p:nvSpPr>
        <p:spPr>
          <a:xfrm>
            <a:off x="1115616" y="1099478"/>
            <a:ext cx="6912768" cy="2585323"/>
          </a:xfrm>
          <a:prstGeom prst="rect">
            <a:avLst/>
          </a:prstGeom>
        </p:spPr>
        <p:txBody>
          <a:bodyPr wrap="square">
            <a:spAutoFit/>
          </a:bodyPr>
          <a:lstStyle/>
          <a:p>
            <a:r>
              <a:rPr lang="nl-NL" b="1" dirty="0" smtClean="0">
                <a:latin typeface="Century Gothic" pitchFamily="34" charset="0"/>
              </a:rPr>
              <a:t>Speluitleg:</a:t>
            </a:r>
          </a:p>
          <a:p>
            <a:endParaRPr lang="nl-NL" dirty="0" smtClean="0">
              <a:latin typeface="Century Gothic" pitchFamily="34" charset="0"/>
            </a:endParaRPr>
          </a:p>
          <a:p>
            <a:r>
              <a:rPr lang="nl-NL" dirty="0" smtClean="0">
                <a:latin typeface="Century Gothic" pitchFamily="34" charset="0"/>
              </a:rPr>
              <a:t>Bij elk plaatje hoort een woord, waarbij een letter mist. Vraag je leerling/klas welke letter dat moet zijn. Bij een fout antwoord verdwijnt de letter. Bij een goed antwoord komt de letter in beeld en hoor je gejuich. Om naar de volgende pagina te gaan klik je naast de tekstvakken.</a:t>
            </a:r>
          </a:p>
          <a:p>
            <a:endParaRPr lang="nl-NL" dirty="0" smtClean="0">
              <a:latin typeface="Century Gothic" pitchFamily="34" charset="0"/>
            </a:endParaRPr>
          </a:p>
          <a:p>
            <a:r>
              <a:rPr lang="nl-NL" dirty="0" smtClean="0">
                <a:latin typeface="Century Gothic" pitchFamily="34" charset="0"/>
              </a:rPr>
              <a:t>Veel plezier!</a:t>
            </a:r>
            <a:endParaRPr lang="nl-NL" dirty="0"/>
          </a:p>
        </p:txBody>
      </p:sp>
      <p:sp>
        <p:nvSpPr>
          <p:cNvPr id="9" name="Rechthoek 8"/>
          <p:cNvSpPr/>
          <p:nvPr/>
        </p:nvSpPr>
        <p:spPr>
          <a:xfrm>
            <a:off x="2286000" y="5949280"/>
            <a:ext cx="4734272" cy="400110"/>
          </a:xfrm>
          <a:prstGeom prst="rect">
            <a:avLst/>
          </a:prstGeom>
        </p:spPr>
        <p:txBody>
          <a:bodyPr wrap="square">
            <a:spAutoFit/>
          </a:bodyPr>
          <a:lstStyle/>
          <a:p>
            <a:pPr algn="ctr"/>
            <a:r>
              <a:rPr lang="nl-NL" sz="1000" dirty="0" smtClean="0">
                <a:latin typeface="Century Gothic" pitchFamily="34" charset="0"/>
              </a:rPr>
              <a:t>De gebruikte </a:t>
            </a:r>
            <a:r>
              <a:rPr lang="nl-NL" sz="1000" dirty="0" err="1" smtClean="0">
                <a:latin typeface="Century Gothic" pitchFamily="34" charset="0"/>
              </a:rPr>
              <a:t>vogelclipart</a:t>
            </a:r>
            <a:r>
              <a:rPr lang="nl-NL" sz="1000" dirty="0" smtClean="0">
                <a:latin typeface="Century Gothic" pitchFamily="34" charset="0"/>
              </a:rPr>
              <a:t> is eigendom van </a:t>
            </a:r>
            <a:r>
              <a:rPr lang="nl-NL" sz="1000" dirty="0" err="1" smtClean="0">
                <a:latin typeface="Century Gothic" pitchFamily="34" charset="0"/>
                <a:hlinkClick r:id="rId3"/>
              </a:rPr>
              <a:t>www.jufleontine.com</a:t>
            </a:r>
            <a:endParaRPr lang="nl-NL" sz="1000" dirty="0" smtClean="0">
              <a:latin typeface="Century Gothic" pitchFamily="34" charset="0"/>
            </a:endParaRPr>
          </a:p>
          <a:p>
            <a:pPr algn="ctr"/>
            <a:r>
              <a:rPr lang="nl-NL" sz="1000" dirty="0" smtClean="0">
                <a:latin typeface="Century Gothic" pitchFamily="34" charset="0"/>
              </a:rPr>
              <a:t>Overige plaatjes horen bij de methode Veilig Leren Lezen van </a:t>
            </a:r>
            <a:r>
              <a:rPr lang="nl-NL" sz="1000" dirty="0" err="1" smtClean="0">
                <a:latin typeface="Century Gothic" pitchFamily="34" charset="0"/>
              </a:rPr>
              <a:t>Zwijsen</a:t>
            </a:r>
            <a:r>
              <a:rPr lang="nl-NL" sz="1000" dirty="0" smtClean="0">
                <a:latin typeface="Century Gothic" pitchFamily="34" charset="0"/>
              </a:rPr>
              <a:t> </a:t>
            </a:r>
            <a:endParaRPr lang="nl-NL"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 a t</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a:latin typeface="Century Gothic" pitchFamily="34" charset="0"/>
              </a:rPr>
              <a:t>k</a:t>
            </a: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c</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l</a:t>
            </a:r>
            <a:endParaRPr lang="nl-NL" sz="7200" dirty="0">
              <a:latin typeface="Century Gothic" pitchFamily="34" charset="0"/>
            </a:endParaRPr>
          </a:p>
        </p:txBody>
      </p:sp>
      <p:sp>
        <p:nvSpPr>
          <p:cNvPr id="11" name="Tekstvak 10"/>
          <p:cNvSpPr txBox="1"/>
          <p:nvPr/>
        </p:nvSpPr>
        <p:spPr>
          <a:xfrm>
            <a:off x="3059831" y="3021929"/>
            <a:ext cx="1060799" cy="1631216"/>
          </a:xfrm>
          <a:prstGeom prst="rect">
            <a:avLst/>
          </a:prstGeom>
          <a:solidFill>
            <a:schemeClr val="bg1"/>
          </a:solidFill>
          <a:ln w="38100">
            <a:solidFill>
              <a:schemeClr val="bg1"/>
            </a:solidFill>
          </a:ln>
        </p:spPr>
        <p:txBody>
          <a:bodyPr wrap="square" rtlCol="0">
            <a:spAutoFit/>
          </a:bodyPr>
          <a:lstStyle/>
          <a:p>
            <a:pPr algn="ctr"/>
            <a:r>
              <a:rPr lang="nl-NL" sz="10000" dirty="0">
                <a:latin typeface="Century Gothic" pitchFamily="34" charset="0"/>
              </a:rPr>
              <a:t>k</a:t>
            </a:r>
          </a:p>
        </p:txBody>
      </p:sp>
      <p:pic>
        <p:nvPicPr>
          <p:cNvPr id="13314" name="Picture 2" descr="http://www.ichthusbaflo.nl/userfiles/images/poes.jpg"/>
          <p:cNvPicPr>
            <a:picLocks noChangeAspect="1" noChangeArrowheads="1"/>
          </p:cNvPicPr>
          <p:nvPr/>
        </p:nvPicPr>
        <p:blipFill>
          <a:blip r:embed="rId5" cstate="print"/>
          <a:srcRect l="3524" t="3818" r="3078" b="4547"/>
          <a:stretch>
            <a:fillRect/>
          </a:stretch>
        </p:blipFill>
        <p:spPr bwMode="auto">
          <a:xfrm>
            <a:off x="611560" y="3420994"/>
            <a:ext cx="1440000" cy="13041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19"/>
                  </p:tgtEl>
                </p:cond>
              </p:nextCondLst>
            </p:seq>
          </p:childTnLst>
        </p:cTn>
      </p:par>
    </p:tnLst>
    <p:bldLst>
      <p:bldP spid="22" grpId="0" animBg="1"/>
      <p:bldP spid="2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b</a:t>
            </a:r>
            <a:r>
              <a:rPr lang="nl-NL" sz="2000" dirty="0" smtClean="0">
                <a:latin typeface="Century Gothic" pitchFamily="34" charset="0"/>
              </a:rPr>
              <a:t> </a:t>
            </a:r>
            <a:r>
              <a:rPr lang="nl-NL" sz="10000" dirty="0" smtClean="0">
                <a:latin typeface="Century Gothic" pitchFamily="34" charset="0"/>
              </a:rPr>
              <a:t>a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b</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i</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l</a:t>
            </a:r>
            <a:endParaRPr lang="nl-NL" sz="7200" dirty="0">
              <a:latin typeface="Century Gothic" pitchFamily="34" charset="0"/>
            </a:endParaRPr>
          </a:p>
        </p:txBody>
      </p:sp>
      <p:sp>
        <p:nvSpPr>
          <p:cNvPr id="27" name="Tekstvak 26"/>
          <p:cNvSpPr txBox="1"/>
          <p:nvPr/>
        </p:nvSpPr>
        <p:spPr>
          <a:xfrm>
            <a:off x="5017713" y="3038508"/>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l</a:t>
            </a:r>
            <a:endParaRPr lang="nl-NL" sz="10000" dirty="0">
              <a:latin typeface="Century Gothic" pitchFamily="34" charset="0"/>
            </a:endParaRPr>
          </a:p>
        </p:txBody>
      </p:sp>
      <p:pic>
        <p:nvPicPr>
          <p:cNvPr id="3" name="Picture 2" descr="C:\Users\Leontine85\AppData\Local\Microsoft\Windows\Temporary Internet Files\Content.IE5\W0IJGS0O\MP900430653[1].jpg"/>
          <p:cNvPicPr>
            <a:picLocks noChangeAspect="1" noChangeArrowheads="1"/>
          </p:cNvPicPr>
          <p:nvPr/>
        </p:nvPicPr>
        <p:blipFill>
          <a:blip r:embed="rId5" cstate="print"/>
          <a:srcRect/>
          <a:stretch>
            <a:fillRect/>
          </a:stretch>
        </p:blipFill>
        <p:spPr bwMode="auto">
          <a:xfrm>
            <a:off x="714011" y="3329282"/>
            <a:ext cx="1271281" cy="1392291"/>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3"/>
                  </p:tgtEl>
                </p:cond>
              </p:nextCondLst>
            </p:seq>
          </p:childTnLst>
        </p:cTn>
      </p:par>
    </p:tnLst>
    <p:bldLst>
      <p:bldP spid="19" grpId="0" animBg="1"/>
      <p:bldP spid="22"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s</a:t>
            </a:r>
            <a:r>
              <a:rPr lang="nl-NL" sz="2000" dirty="0" smtClean="0">
                <a:latin typeface="Century Gothic" pitchFamily="34" charset="0"/>
              </a:rPr>
              <a:t>     </a:t>
            </a:r>
            <a:r>
              <a:rPr lang="nl-NL" sz="10000" dirty="0" smtClean="0">
                <a:latin typeface="Century Gothic" pitchFamily="34" charset="0"/>
              </a:rPr>
              <a:t>- k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i</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o</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u</a:t>
            </a:r>
            <a:endParaRPr lang="nl-NL" sz="7200" dirty="0">
              <a:latin typeface="Century Gothic" pitchFamily="34" charset="0"/>
            </a:endParaRPr>
          </a:p>
        </p:txBody>
      </p:sp>
      <p:sp>
        <p:nvSpPr>
          <p:cNvPr id="27" name="Tekstvak 26"/>
          <p:cNvSpPr txBox="1"/>
          <p:nvPr/>
        </p:nvSpPr>
        <p:spPr>
          <a:xfrm>
            <a:off x="4092921" y="3063485"/>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o</a:t>
            </a:r>
            <a:endParaRPr lang="nl-NL" sz="10000" dirty="0">
              <a:latin typeface="Century Gothic" pitchFamily="34" charset="0"/>
            </a:endParaRPr>
          </a:p>
        </p:txBody>
      </p:sp>
      <p:pic>
        <p:nvPicPr>
          <p:cNvPr id="2050" name="Picture 2" descr="http://www.nldata.nl/laurentius/cornelismusius/cgi-oic/pagedb.exe/..%5C..%5Cuimages%5Csok.jpg"/>
          <p:cNvPicPr>
            <a:picLocks noChangeAspect="1" noChangeArrowheads="1"/>
          </p:cNvPicPr>
          <p:nvPr/>
        </p:nvPicPr>
        <p:blipFill>
          <a:blip r:embed="rId5" cstate="print"/>
          <a:srcRect l="3583" t="3847" r="5053" b="3818"/>
          <a:stretch>
            <a:fillRect/>
          </a:stretch>
        </p:blipFill>
        <p:spPr bwMode="auto">
          <a:xfrm>
            <a:off x="683568" y="3284984"/>
            <a:ext cx="1296144" cy="12199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2"/>
                  </p:tgtEl>
                </p:cond>
              </p:nextCondLst>
            </p:seq>
          </p:childTnLst>
        </p:cTn>
      </p:par>
    </p:tnLst>
    <p:bldLst>
      <p:bldP spid="19"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i</a:t>
            </a:r>
            <a:r>
              <a:rPr lang="nl-NL" sz="1200" dirty="0" smtClean="0">
                <a:latin typeface="Century Gothic" pitchFamily="34" charset="0"/>
              </a:rPr>
              <a:t>       </a:t>
            </a:r>
            <a:r>
              <a:rPr lang="nl-NL" sz="10000" dirty="0" smtClean="0">
                <a:latin typeface="Century Gothic" pitchFamily="34" charset="0"/>
              </a:rPr>
              <a:t>j</a:t>
            </a:r>
            <a:r>
              <a:rPr lang="nl-NL" sz="2000" dirty="0" smtClean="0">
                <a:latin typeface="Century Gothic" pitchFamily="34" charset="0"/>
              </a:rPr>
              <a:t>     </a:t>
            </a:r>
            <a:r>
              <a:rPr lang="nl-NL" sz="10000" dirty="0" smtClean="0">
                <a:latin typeface="Century Gothic" pitchFamily="34" charset="0"/>
              </a:rPr>
              <a:t>-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i</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r</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s</a:t>
            </a:r>
            <a:endParaRPr lang="nl-NL" sz="7200" dirty="0">
              <a:latin typeface="Century Gothic" pitchFamily="34" charset="0"/>
            </a:endParaRPr>
          </a:p>
        </p:txBody>
      </p:sp>
      <p:sp>
        <p:nvSpPr>
          <p:cNvPr id="27" name="Tekstvak 26"/>
          <p:cNvSpPr txBox="1"/>
          <p:nvPr/>
        </p:nvSpPr>
        <p:spPr>
          <a:xfrm>
            <a:off x="4698563" y="3049910"/>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s</a:t>
            </a:r>
            <a:endParaRPr lang="nl-NL" sz="10000" dirty="0">
              <a:latin typeface="Century Gothic" pitchFamily="34" charset="0"/>
            </a:endParaRPr>
          </a:p>
        </p:txBody>
      </p:sp>
      <p:pic>
        <p:nvPicPr>
          <p:cNvPr id="10" name="Picture 21" descr="http://www.nldata.nl/laurentius/cornelismusius/cgi-oic/pagedb.exe/..%5C..%5Cuimages%5Cijs.jpg"/>
          <p:cNvPicPr>
            <a:picLocks noChangeAspect="1" noChangeArrowheads="1"/>
          </p:cNvPicPr>
          <p:nvPr/>
        </p:nvPicPr>
        <p:blipFill>
          <a:blip r:embed="rId5" cstate="print"/>
          <a:srcRect l="3301" t="3567" r="2610" b="1917"/>
          <a:stretch>
            <a:fillRect/>
          </a:stretch>
        </p:blipFill>
        <p:spPr bwMode="auto">
          <a:xfrm>
            <a:off x="755576" y="3429000"/>
            <a:ext cx="1224136" cy="1138232"/>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22"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j</a:t>
            </a:r>
            <a:r>
              <a:rPr lang="nl-NL" sz="2000" dirty="0" smtClean="0">
                <a:latin typeface="Century Gothic" pitchFamily="34" charset="0"/>
              </a:rPr>
              <a:t>     </a:t>
            </a:r>
            <a:r>
              <a:rPr lang="nl-NL" sz="10000" dirty="0" smtClean="0">
                <a:latin typeface="Century Gothic" pitchFamily="34" charset="0"/>
              </a:rPr>
              <a:t>- s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a</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o</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e</a:t>
            </a:r>
            <a:endParaRPr lang="nl-NL" sz="7200" dirty="0">
              <a:latin typeface="Century Gothic" pitchFamily="34" charset="0"/>
            </a:endParaRPr>
          </a:p>
        </p:txBody>
      </p:sp>
      <p:sp>
        <p:nvSpPr>
          <p:cNvPr id="27" name="Tekstvak 26"/>
          <p:cNvSpPr txBox="1"/>
          <p:nvPr/>
        </p:nvSpPr>
        <p:spPr>
          <a:xfrm>
            <a:off x="4024511" y="3063485"/>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a</a:t>
            </a:r>
            <a:endParaRPr lang="nl-NL" sz="10000" dirty="0">
              <a:latin typeface="Century Gothic" pitchFamily="34" charset="0"/>
            </a:endParaRPr>
          </a:p>
        </p:txBody>
      </p:sp>
      <p:pic>
        <p:nvPicPr>
          <p:cNvPr id="10" name="Picture 23" descr="http://www.nldata.nl/laurentius/cornelismusius/cgi-oic/pagedb.exe/..%5C..%5Cuimages%5Cjas.jpg"/>
          <p:cNvPicPr>
            <a:picLocks noChangeAspect="1" noChangeArrowheads="1"/>
          </p:cNvPicPr>
          <p:nvPr/>
        </p:nvPicPr>
        <p:blipFill>
          <a:blip r:embed="rId5" cstate="print"/>
          <a:srcRect l="2858" t="3054" r="2822" b="3783"/>
          <a:stretch>
            <a:fillRect/>
          </a:stretch>
        </p:blipFill>
        <p:spPr bwMode="auto">
          <a:xfrm>
            <a:off x="755576" y="3429000"/>
            <a:ext cx="1212331" cy="112048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23"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10000" dirty="0" smtClean="0">
                <a:latin typeface="Century Gothic" pitchFamily="34" charset="0"/>
              </a:rPr>
              <a:t>- e</a:t>
            </a:r>
            <a:r>
              <a:rPr lang="nl-NL" sz="1200" dirty="0" smtClean="0">
                <a:latin typeface="Century Gothic" pitchFamily="34" charset="0"/>
              </a:rPr>
              <a:t>   </a:t>
            </a:r>
            <a:r>
              <a:rPr lang="nl-NL" sz="10000" dirty="0" smtClean="0">
                <a:latin typeface="Century Gothic" pitchFamily="34" charset="0"/>
              </a:rPr>
              <a:t>n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b</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p</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r</a:t>
            </a:r>
            <a:endParaRPr lang="nl-NL" sz="7200" dirty="0">
              <a:latin typeface="Century Gothic" pitchFamily="34" charset="0"/>
            </a:endParaRPr>
          </a:p>
        </p:txBody>
      </p:sp>
      <p:sp>
        <p:nvSpPr>
          <p:cNvPr id="27" name="Tekstvak 26"/>
          <p:cNvSpPr txBox="1"/>
          <p:nvPr/>
        </p:nvSpPr>
        <p:spPr>
          <a:xfrm>
            <a:off x="3131840" y="3021335"/>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p</a:t>
            </a:r>
            <a:endParaRPr lang="nl-NL" sz="10000" dirty="0">
              <a:latin typeface="Century Gothic" pitchFamily="34" charset="0"/>
            </a:endParaRPr>
          </a:p>
        </p:txBody>
      </p:sp>
      <p:pic>
        <p:nvPicPr>
          <p:cNvPr id="10" name="Picture 19" descr="http://www.nldata.nl/laurentius/cornelismusius/cgi-oic/pagedb.exe/..%5C..%5Cuimages%5Cpen.jpg"/>
          <p:cNvPicPr>
            <a:picLocks noChangeAspect="1" noChangeArrowheads="1"/>
          </p:cNvPicPr>
          <p:nvPr/>
        </p:nvPicPr>
        <p:blipFill>
          <a:blip r:embed="rId5" cstate="print"/>
          <a:srcRect l="2864" t="3042" r="2638" b="4170"/>
          <a:stretch>
            <a:fillRect/>
          </a:stretch>
        </p:blipFill>
        <p:spPr bwMode="auto">
          <a:xfrm>
            <a:off x="755576" y="3429000"/>
            <a:ext cx="1218234" cy="1125943"/>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9" grpId="0" animBg="1"/>
      <p:bldP spid="23"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emplate_internal(8).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6371" t="12660" r="11872" b="8851"/>
          <a:stretch>
            <a:fillRect/>
          </a:stretch>
        </p:blipFill>
        <p:spPr bwMode="auto">
          <a:xfrm>
            <a:off x="1799692" y="548680"/>
            <a:ext cx="5544616" cy="4464496"/>
          </a:xfrm>
          <a:prstGeom prst="rect">
            <a:avLst/>
          </a:prstGeom>
          <a:noFill/>
          <a:ln w="9525">
            <a:noFill/>
            <a:miter lim="800000"/>
            <a:headEnd/>
            <a:tailEnd/>
          </a:ln>
          <a:effectLst/>
        </p:spPr>
      </p:pic>
      <p:sp>
        <p:nvSpPr>
          <p:cNvPr id="12" name="Tekstvak 11"/>
          <p:cNvSpPr txBox="1"/>
          <p:nvPr/>
        </p:nvSpPr>
        <p:spPr>
          <a:xfrm>
            <a:off x="2350874" y="3027395"/>
            <a:ext cx="4464496" cy="1631216"/>
          </a:xfrm>
          <a:prstGeom prst="rect">
            <a:avLst/>
          </a:prstGeom>
          <a:noFill/>
        </p:spPr>
        <p:txBody>
          <a:bodyPr wrap="square" rtlCol="0">
            <a:spAutoFit/>
          </a:bodyPr>
          <a:lstStyle/>
          <a:p>
            <a:pPr algn="ctr"/>
            <a:r>
              <a:rPr lang="nl-NL" sz="2000" dirty="0" smtClean="0">
                <a:latin typeface="Century Gothic" pitchFamily="34" charset="0"/>
              </a:rPr>
              <a:t>     </a:t>
            </a:r>
            <a:r>
              <a:rPr lang="nl-NL" sz="10000" dirty="0" smtClean="0">
                <a:latin typeface="Century Gothic" pitchFamily="34" charset="0"/>
              </a:rPr>
              <a:t>- i s </a:t>
            </a:r>
            <a:endParaRPr lang="nl-NL" sz="10000" dirty="0">
              <a:latin typeface="Century Gothic" pitchFamily="34" charset="0"/>
            </a:endParaRPr>
          </a:p>
        </p:txBody>
      </p:sp>
      <p:sp>
        <p:nvSpPr>
          <p:cNvPr id="19" name="Tekstvak 18"/>
          <p:cNvSpPr txBox="1"/>
          <p:nvPr/>
        </p:nvSpPr>
        <p:spPr>
          <a:xfrm>
            <a:off x="2267744"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v</a:t>
            </a:r>
            <a:endParaRPr lang="nl-NL" sz="7200" dirty="0">
              <a:latin typeface="Century Gothic" pitchFamily="34" charset="0"/>
            </a:endParaRPr>
          </a:p>
        </p:txBody>
      </p:sp>
      <p:sp>
        <p:nvSpPr>
          <p:cNvPr id="22" name="Tekstvak 21"/>
          <p:cNvSpPr txBox="1"/>
          <p:nvPr/>
        </p:nvSpPr>
        <p:spPr>
          <a:xfrm>
            <a:off x="5665975" y="4913458"/>
            <a:ext cx="1224136" cy="1224000"/>
          </a:xfrm>
          <a:prstGeom prst="rect">
            <a:avLst/>
          </a:prstGeom>
          <a:noFill/>
          <a:ln w="38100">
            <a:solidFill>
              <a:srgbClr val="00B0F0"/>
            </a:solidFill>
          </a:ln>
        </p:spPr>
        <p:txBody>
          <a:bodyPr wrap="square" rtlCol="0">
            <a:spAutoFit/>
          </a:bodyPr>
          <a:lstStyle/>
          <a:p>
            <a:pPr algn="ctr"/>
            <a:r>
              <a:rPr lang="nl-NL" sz="7200" dirty="0" smtClean="0">
                <a:latin typeface="Century Gothic" pitchFamily="34" charset="0"/>
              </a:rPr>
              <a:t>m</a:t>
            </a:r>
            <a:endParaRPr lang="nl-NL" sz="7200" dirty="0">
              <a:latin typeface="Century Gothic" pitchFamily="34" charset="0"/>
            </a:endParaRPr>
          </a:p>
        </p:txBody>
      </p:sp>
      <p:sp>
        <p:nvSpPr>
          <p:cNvPr id="23" name="Tekstvak 22"/>
          <p:cNvSpPr txBox="1"/>
          <p:nvPr/>
        </p:nvSpPr>
        <p:spPr>
          <a:xfrm>
            <a:off x="3937783" y="4913458"/>
            <a:ext cx="1224136" cy="1224000"/>
          </a:xfrm>
          <a:prstGeom prst="rect">
            <a:avLst/>
          </a:prstGeom>
          <a:solidFill>
            <a:schemeClr val="bg1"/>
          </a:solidFill>
          <a:ln w="38100">
            <a:solidFill>
              <a:srgbClr val="00B0F0"/>
            </a:solidFill>
          </a:ln>
        </p:spPr>
        <p:txBody>
          <a:bodyPr wrap="square" rtlCol="0">
            <a:spAutoFit/>
          </a:bodyPr>
          <a:lstStyle/>
          <a:p>
            <a:pPr algn="ctr"/>
            <a:r>
              <a:rPr lang="nl-NL" sz="7200" dirty="0" smtClean="0">
                <a:latin typeface="Century Gothic" pitchFamily="34" charset="0"/>
              </a:rPr>
              <a:t>n</a:t>
            </a:r>
            <a:endParaRPr lang="nl-NL" sz="7200" dirty="0">
              <a:latin typeface="Century Gothic" pitchFamily="34" charset="0"/>
            </a:endParaRPr>
          </a:p>
        </p:txBody>
      </p:sp>
      <p:sp>
        <p:nvSpPr>
          <p:cNvPr id="27" name="Tekstvak 26"/>
          <p:cNvSpPr txBox="1"/>
          <p:nvPr/>
        </p:nvSpPr>
        <p:spPr>
          <a:xfrm>
            <a:off x="3573413" y="3035052"/>
            <a:ext cx="852974" cy="1631216"/>
          </a:xfrm>
          <a:prstGeom prst="rect">
            <a:avLst/>
          </a:prstGeom>
          <a:solidFill>
            <a:schemeClr val="bg1"/>
          </a:solidFill>
          <a:ln w="38100">
            <a:solidFill>
              <a:schemeClr val="bg1"/>
            </a:solidFill>
          </a:ln>
        </p:spPr>
        <p:txBody>
          <a:bodyPr wrap="square" rtlCol="0">
            <a:spAutoFit/>
          </a:bodyPr>
          <a:lstStyle/>
          <a:p>
            <a:pPr algn="ctr"/>
            <a:r>
              <a:rPr lang="nl-NL" sz="10000" dirty="0" smtClean="0">
                <a:latin typeface="Century Gothic" pitchFamily="34" charset="0"/>
              </a:rPr>
              <a:t>v</a:t>
            </a:r>
            <a:endParaRPr lang="nl-NL" sz="10000" dirty="0">
              <a:latin typeface="Century Gothic" pitchFamily="34" charset="0"/>
            </a:endParaRPr>
          </a:p>
        </p:txBody>
      </p:sp>
      <p:pic>
        <p:nvPicPr>
          <p:cNvPr id="10" name="Picture 9" descr="http://oud.digischool.nl/po/community34/images/VLLwp-vis.jpg"/>
          <p:cNvPicPr>
            <a:picLocks noChangeAspect="1" noChangeArrowheads="1"/>
          </p:cNvPicPr>
          <p:nvPr/>
        </p:nvPicPr>
        <p:blipFill>
          <a:blip r:embed="rId5" cstate="print"/>
          <a:srcRect l="5400" t="4500" r="2801" b="28001"/>
          <a:stretch>
            <a:fillRect/>
          </a:stretch>
        </p:blipFill>
        <p:spPr bwMode="auto">
          <a:xfrm>
            <a:off x="755576" y="3356992"/>
            <a:ext cx="1224136" cy="108012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ids Cheering-SoundBible.com-681813822.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23" grpId="0" animBg="1"/>
      <p:bldP spid="27"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177</Words>
  <Application>Microsoft Office PowerPoint</Application>
  <PresentationFormat>Diavoorstelling (4:3)</PresentationFormat>
  <Paragraphs>74</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Leontine85</dc:creator>
  <cp:lastModifiedBy>Leontine85</cp:lastModifiedBy>
  <cp:revision>25</cp:revision>
  <dcterms:created xsi:type="dcterms:W3CDTF">2014-03-05T19:16:00Z</dcterms:created>
  <dcterms:modified xsi:type="dcterms:W3CDTF">2015-08-06T21:15:16Z</dcterms:modified>
</cp:coreProperties>
</file>